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/>
    <p:restoredTop sz="94627"/>
  </p:normalViewPr>
  <p:slideViewPr>
    <p:cSldViewPr snapToGrid="0" snapToObjects="1">
      <p:cViewPr varScale="1">
        <p:scale>
          <a:sx n="110" d="100"/>
          <a:sy n="110" d="100"/>
        </p:scale>
        <p:origin x="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9AB633-5A46-6F49-BF4F-149BC9094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65AF35-4F90-784D-9C4A-E07B20C4F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AFF81B-3ABC-6047-9D40-DC2DF2D37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656F1B-D562-9C45-A4E7-F0156C33C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0A0199-853F-5E42-8C40-3FB5F436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626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E90EE-F450-7C4B-8485-1B715BF23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AE5D97-A3E3-E946-B409-EB6D73C60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B9E575-40AA-0249-BBA3-ADA35ADD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5CBB11-C776-6F42-BD1C-C9E689BDE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AD5D7A-E5AE-1844-95BE-7D3C2A69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848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B9807FD-54D9-D343-AAB6-6E05C204F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E5F055-A62E-FA40-A51E-1C6CA3E72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B30D98-D92A-EB4C-BDCF-61B5181A6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95FB8F-2172-3542-9BD4-6B9C10A0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FF715B-29C4-5340-8A53-7D171E24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5661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6AE959-6ACC-DA40-AB2B-591C2FB1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1D8BEF-815A-2A4A-820D-BFB231A62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941CC5-B0BF-0844-B906-4C047C816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EA8656-57B6-AE43-9B78-FCC15A64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AE2D48-9FF9-7B44-9BA3-BD063045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5093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045C00-DF92-BF46-A163-44EA1A1DA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F25247-E0A2-5040-998D-E2FA9736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BA70BC-D35B-F944-8B63-21B5D434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381E77-33B0-5A48-957C-684D062F2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5B55E6-A4A8-6D49-8FFD-0656B9B0C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904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01247F-9D34-744F-A81D-F10FE347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F227C8-46E9-6C41-A4DF-AE67CDE80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7724E1E-49E0-9A4B-9C5B-EA72E1C2E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9A17071-6BD8-C342-8E0E-025A1CFC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7F3DC6-DC1E-4E4F-B39B-A0DFE887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1B0E23-26D4-ED41-A9C8-1A455165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0840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EA230-A601-A742-B0E8-10C6E3910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E2A58C-F790-4C4F-B3E8-C8249A3FB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153229-2EA5-CD4F-A1EE-CCCA96B2D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65A03AC-0B47-814D-AD23-F95081B59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E67AAA8-C888-824C-995F-E33F68425D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B8F694-5AA7-7E4A-9672-939C7EFF8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99A8506-5884-4640-B054-C51DF3ABE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762058-0AEA-F74C-A1BE-158DB42F7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487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B017B-62D4-3F49-95F0-FF6DE0E79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A8C9561-3D2B-1F4B-BF63-CB6CB84F9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743624F-6AD1-B44C-AB61-54BEC9136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2ED8672-DF59-4242-93D1-7940A932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2941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C69A1D7-8830-1942-81CD-E7B47C56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8446383-31D6-2E43-B681-55DD14794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55D205-5E12-3046-8AB4-0370A473C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7221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86CD53-EBE7-C943-81B9-E442B633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ADB727-89CD-A84E-A069-D8A90AA04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B009A9-2005-8D45-8877-44E585B3D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567A34A-2698-EF4D-82F9-B86569216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AB5C3D5-EACA-2445-97BB-B4158122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7C0C8C-3558-B84E-AC76-1942CBCA5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3339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23BBE8-313E-F14F-AFC5-AC02D522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FDEB850-E3AB-0A4E-BA79-8D9CF0EC61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C48F93B-23E8-6844-9CEF-D3A5C4113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332E36-56D8-1A40-87A0-6005D0D3E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3C51288-4BCE-1F42-BDA7-47D04358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EEB2E2-14C3-B644-9C3D-7639584EC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57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FB58B5F-23E1-C047-A89E-484BECB5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4A0C44-68B2-5649-8C7F-D23C4F107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F4B10B-EA41-494F-8DE8-3D903143F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3E78E-ADAB-C043-BD63-9BCC6E79A6F8}" type="datetimeFigureOut">
              <a:rPr kumimoji="1" lang="zh-CN" altLang="en-US" smtClean="0"/>
              <a:t>2026/6/9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DDE29-E7B1-324C-BDD5-277F173314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CBB68D-5A7A-3240-8F4E-7505E78988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56305-ACE4-2A4A-A682-CE4A403279A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842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D65AAE-ABB3-3047-872E-52AB5690F5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FEB0906-7D12-8741-9F8B-7C6935B914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7A4F3A6-BEFF-6040-B9D1-0CE24C233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8787C2-9A0A-BD49-B7BD-9E555CA87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C20262FC-8ED7-F940-9F79-50E796BFB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097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393712-5079-F54A-932A-8EF88E94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E9850DC-0B35-084E-A031-15BD9C3E2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602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633AF6-3188-AC4A-B34E-8F84272E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2024CEC-3974-B84E-93F2-949BE70EB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340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33A863-8DC2-B04F-936C-6AD2C300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6080666-DB9F-7E4C-8FF9-8FC5A5E6A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6612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A26905-CD09-934C-86C0-CB13497E9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9C48687-EEBB-4141-8CAE-48679FC7A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36724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49252A-84BD-7342-81B0-4A4320D25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71ECBE-BE84-2A4A-99D0-C1BD8977B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F1F0231-9365-7043-830C-317B2BC7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26" y="0"/>
            <a:ext cx="12355073" cy="694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宽屏</PresentationFormat>
  <Paragraphs>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1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 Yanmin</dc:creator>
  <cp:lastModifiedBy>Lu Yanmin</cp:lastModifiedBy>
  <cp:revision>1</cp:revision>
  <dcterms:created xsi:type="dcterms:W3CDTF">2026-06-09T03:31:37Z</dcterms:created>
  <dcterms:modified xsi:type="dcterms:W3CDTF">2026-06-09T03:39:20Z</dcterms:modified>
</cp:coreProperties>
</file>